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7" r:id="rId3"/>
    <p:sldId id="259" r:id="rId4"/>
    <p:sldId id="264" r:id="rId5"/>
    <p:sldId id="262" r:id="rId6"/>
    <p:sldId id="263" r:id="rId7"/>
    <p:sldId id="260" r:id="rId8"/>
    <p:sldId id="268" r:id="rId9"/>
    <p:sldId id="266" r:id="rId10"/>
    <p:sldId id="267" r:id="rId11"/>
    <p:sldId id="261" r:id="rId12"/>
    <p:sldId id="26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D2DC6-F38E-4013-8215-36D77B22D82E}" v="37" dt="2025-12-31T10:33:34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opez" userId="b4ee5a67657fcdb6" providerId="LiveId" clId="{58A50C7B-D6FE-4D21-B462-0EADF8ADD9B1}"/>
    <pc:docChg chg="undo custSel addSld delSld modSld sldOrd">
      <pc:chgData name="Gabriel Lopez" userId="b4ee5a67657fcdb6" providerId="LiveId" clId="{58A50C7B-D6FE-4D21-B462-0EADF8ADD9B1}" dt="2025-12-31T10:57:37.093" v="2628" actId="313"/>
      <pc:docMkLst>
        <pc:docMk/>
      </pc:docMkLst>
      <pc:sldChg chg="modSp mod">
        <pc:chgData name="Gabriel Lopez" userId="b4ee5a67657fcdb6" providerId="LiveId" clId="{58A50C7B-D6FE-4D21-B462-0EADF8ADD9B1}" dt="2025-12-31T09:27:59.499" v="0" actId="1076"/>
        <pc:sldMkLst>
          <pc:docMk/>
          <pc:sldMk cId="1488763465" sldId="257"/>
        </pc:sldMkLst>
        <pc:spChg chg="mod">
          <ac:chgData name="Gabriel Lopez" userId="b4ee5a67657fcdb6" providerId="LiveId" clId="{58A50C7B-D6FE-4D21-B462-0EADF8ADD9B1}" dt="2025-12-31T09:27:59.499" v="0" actId="1076"/>
          <ac:spMkLst>
            <pc:docMk/>
            <pc:sldMk cId="1488763465" sldId="257"/>
            <ac:spMk id="54" creationId="{B4B29A38-4ED4-41D2-C890-77CA2F1D4D92}"/>
          </ac:spMkLst>
        </pc:spChg>
      </pc:sldChg>
      <pc:sldChg chg="addSp delSp modSp new mod">
        <pc:chgData name="Gabriel Lopez" userId="b4ee5a67657fcdb6" providerId="LiveId" clId="{58A50C7B-D6FE-4D21-B462-0EADF8ADD9B1}" dt="2025-12-31T10:26:28.191" v="2380" actId="478"/>
        <pc:sldMkLst>
          <pc:docMk/>
          <pc:sldMk cId="1057309061" sldId="259"/>
        </pc:sldMkLst>
        <pc:spChg chg="del">
          <ac:chgData name="Gabriel Lopez" userId="b4ee5a67657fcdb6" providerId="LiveId" clId="{58A50C7B-D6FE-4D21-B462-0EADF8ADD9B1}" dt="2025-12-31T09:28:13.044" v="4" actId="478"/>
          <ac:spMkLst>
            <pc:docMk/>
            <pc:sldMk cId="1057309061" sldId="259"/>
            <ac:spMk id="2" creationId="{213AFB14-11F7-344E-D463-C07C1AC16C75}"/>
          </ac:spMkLst>
        </pc:spChg>
        <pc:spChg chg="del">
          <ac:chgData name="Gabriel Lopez" userId="b4ee5a67657fcdb6" providerId="LiveId" clId="{58A50C7B-D6FE-4D21-B462-0EADF8ADD9B1}" dt="2025-12-31T09:28:10.131" v="3" actId="478"/>
          <ac:spMkLst>
            <pc:docMk/>
            <pc:sldMk cId="1057309061" sldId="259"/>
            <ac:spMk id="3" creationId="{2BF40785-A40C-DCD3-B72E-3C7D9DAC4F56}"/>
          </ac:spMkLst>
        </pc:spChg>
        <pc:spChg chg="add mod">
          <ac:chgData name="Gabriel Lopez" userId="b4ee5a67657fcdb6" providerId="LiveId" clId="{58A50C7B-D6FE-4D21-B462-0EADF8ADD9B1}" dt="2025-12-31T09:28:07.852" v="2"/>
          <ac:spMkLst>
            <pc:docMk/>
            <pc:sldMk cId="1057309061" sldId="259"/>
            <ac:spMk id="4" creationId="{13BA86BA-8499-6739-355A-67685302586A}"/>
          </ac:spMkLst>
        </pc:spChg>
        <pc:spChg chg="add mod">
          <ac:chgData name="Gabriel Lopez" userId="b4ee5a67657fcdb6" providerId="LiveId" clId="{58A50C7B-D6FE-4D21-B462-0EADF8ADD9B1}" dt="2025-12-31T09:39:36.992" v="729" actId="20577"/>
          <ac:spMkLst>
            <pc:docMk/>
            <pc:sldMk cId="1057309061" sldId="259"/>
            <ac:spMk id="5" creationId="{B9A95CBE-7FE7-DC79-5287-8009A1DE4113}"/>
          </ac:spMkLst>
        </pc:spChg>
        <pc:spChg chg="add mod">
          <ac:chgData name="Gabriel Lopez" userId="b4ee5a67657fcdb6" providerId="LiveId" clId="{58A50C7B-D6FE-4D21-B462-0EADF8ADD9B1}" dt="2025-12-31T09:35:17.993" v="254" actId="1076"/>
          <ac:spMkLst>
            <pc:docMk/>
            <pc:sldMk cId="1057309061" sldId="259"/>
            <ac:spMk id="6" creationId="{6A33193B-3414-0AA3-320B-4CC39D2F1533}"/>
          </ac:spMkLst>
        </pc:spChg>
        <pc:spChg chg="add mod">
          <ac:chgData name="Gabriel Lopez" userId="b4ee5a67657fcdb6" providerId="LiveId" clId="{58A50C7B-D6FE-4D21-B462-0EADF8ADD9B1}" dt="2025-12-31T09:43:02.548" v="1111" actId="20577"/>
          <ac:spMkLst>
            <pc:docMk/>
            <pc:sldMk cId="1057309061" sldId="259"/>
            <ac:spMk id="7" creationId="{B0CEC86B-B36B-E341-2808-9DDD5D7BADF6}"/>
          </ac:spMkLst>
        </pc:spChg>
        <pc:spChg chg="add mod">
          <ac:chgData name="Gabriel Lopez" userId="b4ee5a67657fcdb6" providerId="LiveId" clId="{58A50C7B-D6FE-4D21-B462-0EADF8ADD9B1}" dt="2025-12-31T09:42:12.538" v="1000" actId="1076"/>
          <ac:spMkLst>
            <pc:docMk/>
            <pc:sldMk cId="1057309061" sldId="259"/>
            <ac:spMk id="8" creationId="{11095396-90C4-AC5E-D771-CB435EA012A1}"/>
          </ac:spMkLst>
        </pc:spChg>
        <pc:spChg chg="add mod">
          <ac:chgData name="Gabriel Lopez" userId="b4ee5a67657fcdb6" providerId="LiveId" clId="{58A50C7B-D6FE-4D21-B462-0EADF8ADD9B1}" dt="2025-12-31T09:42:12.538" v="1000" actId="1076"/>
          <ac:spMkLst>
            <pc:docMk/>
            <pc:sldMk cId="1057309061" sldId="259"/>
            <ac:spMk id="9" creationId="{D88EA1CD-E0FC-C08B-7F43-52D1BFED30AE}"/>
          </ac:spMkLst>
        </pc:spChg>
        <pc:spChg chg="add mod">
          <ac:chgData name="Gabriel Lopez" userId="b4ee5a67657fcdb6" providerId="LiveId" clId="{58A50C7B-D6FE-4D21-B462-0EADF8ADD9B1}" dt="2025-12-31T10:17:09.850" v="1968" actId="20577"/>
          <ac:spMkLst>
            <pc:docMk/>
            <pc:sldMk cId="1057309061" sldId="259"/>
            <ac:spMk id="14" creationId="{539F87CA-06DB-C116-DE0B-7309773B167B}"/>
          </ac:spMkLst>
        </pc:spChg>
        <pc:spChg chg="add mod">
          <ac:chgData name="Gabriel Lopez" userId="b4ee5a67657fcdb6" providerId="LiveId" clId="{58A50C7B-D6FE-4D21-B462-0EADF8ADD9B1}" dt="2025-12-31T10:16:43.797" v="1900" actId="1076"/>
          <ac:spMkLst>
            <pc:docMk/>
            <pc:sldMk cId="1057309061" sldId="259"/>
            <ac:spMk id="17" creationId="{A50EA23A-01EF-4108-0FBD-8E5E29AD63E1}"/>
          </ac:spMkLst>
        </pc:spChg>
        <pc:spChg chg="add mod">
          <ac:chgData name="Gabriel Lopez" userId="b4ee5a67657fcdb6" providerId="LiveId" clId="{58A50C7B-D6FE-4D21-B462-0EADF8ADD9B1}" dt="2025-12-31T09:47:29.560" v="1274" actId="1076"/>
          <ac:spMkLst>
            <pc:docMk/>
            <pc:sldMk cId="1057309061" sldId="259"/>
            <ac:spMk id="18" creationId="{9AE8D835-3224-D6C0-BF47-1ABF66F39836}"/>
          </ac:spMkLst>
        </pc:spChg>
        <pc:spChg chg="add">
          <ac:chgData name="Gabriel Lopez" userId="b4ee5a67657fcdb6" providerId="LiveId" clId="{58A50C7B-D6FE-4D21-B462-0EADF8ADD9B1}" dt="2025-12-31T09:41:54.020" v="949"/>
          <ac:spMkLst>
            <pc:docMk/>
            <pc:sldMk cId="1057309061" sldId="259"/>
            <ac:spMk id="19" creationId="{EA4B7A9C-DE33-EEF5-C3A9-94CF3E8A9D7F}"/>
          </ac:spMkLst>
        </pc:spChg>
        <pc:spChg chg="add mod">
          <ac:chgData name="Gabriel Lopez" userId="b4ee5a67657fcdb6" providerId="LiveId" clId="{58A50C7B-D6FE-4D21-B462-0EADF8ADD9B1}" dt="2025-12-31T09:47:17.706" v="1273" actId="113"/>
          <ac:spMkLst>
            <pc:docMk/>
            <pc:sldMk cId="1057309061" sldId="259"/>
            <ac:spMk id="20" creationId="{9D15DE0A-A2E6-6B5B-A84E-C1D9B56FD73C}"/>
          </ac:spMkLst>
        </pc:spChg>
        <pc:spChg chg="add mod">
          <ac:chgData name="Gabriel Lopez" userId="b4ee5a67657fcdb6" providerId="LiveId" clId="{58A50C7B-D6FE-4D21-B462-0EADF8ADD9B1}" dt="2025-12-31T09:48:55.755" v="1516" actId="1076"/>
          <ac:spMkLst>
            <pc:docMk/>
            <pc:sldMk cId="1057309061" sldId="259"/>
            <ac:spMk id="22" creationId="{BBDE768D-B9BD-F247-F44E-1390115B7186}"/>
          </ac:spMkLst>
        </pc:spChg>
        <pc:spChg chg="add mod">
          <ac:chgData name="Gabriel Lopez" userId="b4ee5a67657fcdb6" providerId="LiveId" clId="{58A50C7B-D6FE-4D21-B462-0EADF8ADD9B1}" dt="2025-12-31T10:24:29.120" v="2222" actId="1076"/>
          <ac:spMkLst>
            <pc:docMk/>
            <pc:sldMk cId="1057309061" sldId="259"/>
            <ac:spMk id="23" creationId="{C80F8395-D7E5-2285-013B-FAC9B8F92B71}"/>
          </ac:spMkLst>
        </pc:spChg>
        <pc:spChg chg="add mod">
          <ac:chgData name="Gabriel Lopez" userId="b4ee5a67657fcdb6" providerId="LiveId" clId="{58A50C7B-D6FE-4D21-B462-0EADF8ADD9B1}" dt="2025-12-31T10:26:24.578" v="2379" actId="20577"/>
          <ac:spMkLst>
            <pc:docMk/>
            <pc:sldMk cId="1057309061" sldId="259"/>
            <ac:spMk id="26" creationId="{D8703CD5-3EAF-7133-D911-6C7B80501E19}"/>
          </ac:spMkLst>
        </pc:spChg>
        <pc:graphicFrameChg chg="add mod">
          <ac:chgData name="Gabriel Lopez" userId="b4ee5a67657fcdb6" providerId="LiveId" clId="{58A50C7B-D6FE-4D21-B462-0EADF8ADD9B1}" dt="2025-12-31T09:45:15.169" v="1148"/>
          <ac:graphicFrameMkLst>
            <pc:docMk/>
            <pc:sldMk cId="1057309061" sldId="259"/>
            <ac:graphicFrameMk id="21" creationId="{BAE94C58-762B-3537-191A-BB158E0EB42E}"/>
          </ac:graphicFrameMkLst>
        </pc:graphicFrameChg>
        <pc:picChg chg="add mod">
          <ac:chgData name="Gabriel Lopez" userId="b4ee5a67657fcdb6" providerId="LiveId" clId="{58A50C7B-D6FE-4D21-B462-0EADF8ADD9B1}" dt="2025-12-31T09:35:07.070" v="251" actId="207"/>
          <ac:picMkLst>
            <pc:docMk/>
            <pc:sldMk cId="1057309061" sldId="259"/>
            <ac:picMk id="11" creationId="{589E9F3E-E8AE-2549-622D-8800F6B0FE08}"/>
          </ac:picMkLst>
        </pc:picChg>
        <pc:picChg chg="add mod">
          <ac:chgData name="Gabriel Lopez" userId="b4ee5a67657fcdb6" providerId="LiveId" clId="{58A50C7B-D6FE-4D21-B462-0EADF8ADD9B1}" dt="2025-12-31T09:42:14.278" v="1001" actId="1076"/>
          <ac:picMkLst>
            <pc:docMk/>
            <pc:sldMk cId="1057309061" sldId="259"/>
            <ac:picMk id="13" creationId="{E00CBF7E-BB34-B6B2-3F74-84EC2D4C7A2B}"/>
          </ac:picMkLst>
        </pc:picChg>
        <pc:picChg chg="add mod">
          <ac:chgData name="Gabriel Lopez" userId="b4ee5a67657fcdb6" providerId="LiveId" clId="{58A50C7B-D6FE-4D21-B462-0EADF8ADD9B1}" dt="2025-12-31T10:16:43.797" v="1900" actId="1076"/>
          <ac:picMkLst>
            <pc:docMk/>
            <pc:sldMk cId="1057309061" sldId="259"/>
            <ac:picMk id="16" creationId="{2D7274C1-F468-F893-0D53-89FE4F136D6A}"/>
          </ac:picMkLst>
        </pc:picChg>
        <pc:picChg chg="add del mod">
          <ac:chgData name="Gabriel Lopez" userId="b4ee5a67657fcdb6" providerId="LiveId" clId="{58A50C7B-D6FE-4D21-B462-0EADF8ADD9B1}" dt="2025-12-31T10:26:28.191" v="2380" actId="478"/>
          <ac:picMkLst>
            <pc:docMk/>
            <pc:sldMk cId="1057309061" sldId="259"/>
            <ac:picMk id="25" creationId="{B0632FC8-8AB4-DED4-F3E1-3CB674EB2ACF}"/>
          </ac:picMkLst>
        </pc:picChg>
      </pc:sldChg>
      <pc:sldChg chg="addSp modSp add mod">
        <pc:chgData name="Gabriel Lopez" userId="b4ee5a67657fcdb6" providerId="LiveId" clId="{58A50C7B-D6FE-4D21-B462-0EADF8ADD9B1}" dt="2025-12-31T10:21:39.115" v="2102" actId="20577"/>
        <pc:sldMkLst>
          <pc:docMk/>
          <pc:sldMk cId="4060970346" sldId="260"/>
        </pc:sldMkLst>
        <pc:spChg chg="mod">
          <ac:chgData name="Gabriel Lopez" userId="b4ee5a67657fcdb6" providerId="LiveId" clId="{58A50C7B-D6FE-4D21-B462-0EADF8ADD9B1}" dt="2025-12-31T10:21:39.115" v="2102" actId="20577"/>
          <ac:spMkLst>
            <pc:docMk/>
            <pc:sldMk cId="4060970346" sldId="260"/>
            <ac:spMk id="5" creationId="{8A0CC907-154F-60D3-3F4F-79DBFA3F6118}"/>
          </ac:spMkLst>
        </pc:spChg>
        <pc:picChg chg="add mod">
          <ac:chgData name="Gabriel Lopez" userId="b4ee5a67657fcdb6" providerId="LiveId" clId="{58A50C7B-D6FE-4D21-B462-0EADF8ADD9B1}" dt="2025-12-31T10:21:06.420" v="1990" actId="1076"/>
          <ac:picMkLst>
            <pc:docMk/>
            <pc:sldMk cId="4060970346" sldId="260"/>
            <ac:picMk id="3" creationId="{90A3B862-09ED-660D-4BFE-D9E29E98DE8B}"/>
          </ac:picMkLst>
        </pc:picChg>
        <pc:picChg chg="add mod">
          <ac:chgData name="Gabriel Lopez" userId="b4ee5a67657fcdb6" providerId="LiveId" clId="{58A50C7B-D6FE-4D21-B462-0EADF8ADD9B1}" dt="2025-12-31T10:21:14.504" v="1992" actId="1076"/>
          <ac:picMkLst>
            <pc:docMk/>
            <pc:sldMk cId="4060970346" sldId="260"/>
            <ac:picMk id="7" creationId="{58314863-28FA-5CFD-9789-02E6541E1704}"/>
          </ac:picMkLst>
        </pc:picChg>
      </pc:sldChg>
      <pc:sldChg chg="addSp delSp modSp add mod">
        <pc:chgData name="Gabriel Lopez" userId="b4ee5a67657fcdb6" providerId="LiveId" clId="{58A50C7B-D6FE-4D21-B462-0EADF8ADD9B1}" dt="2025-12-31T10:27:07.640" v="2388" actId="21"/>
        <pc:sldMkLst>
          <pc:docMk/>
          <pc:sldMk cId="2735801258" sldId="261"/>
        </pc:sldMkLst>
        <pc:spChg chg="mod">
          <ac:chgData name="Gabriel Lopez" userId="b4ee5a67657fcdb6" providerId="LiveId" clId="{58A50C7B-D6FE-4D21-B462-0EADF8ADD9B1}" dt="2025-12-31T10:22:18.821" v="2154" actId="20577"/>
          <ac:spMkLst>
            <pc:docMk/>
            <pc:sldMk cId="2735801258" sldId="261"/>
            <ac:spMk id="5" creationId="{2BDEF3C0-559E-2A41-7D3F-727AFD9DD1A7}"/>
          </ac:spMkLst>
        </pc:spChg>
        <pc:spChg chg="add mod">
          <ac:chgData name="Gabriel Lopez" userId="b4ee5a67657fcdb6" providerId="LiveId" clId="{58A50C7B-D6FE-4D21-B462-0EADF8ADD9B1}" dt="2025-12-31T10:23:46.623" v="2217" actId="20577"/>
          <ac:spMkLst>
            <pc:docMk/>
            <pc:sldMk cId="2735801258" sldId="261"/>
            <ac:spMk id="6" creationId="{BCEB1CD8-A186-6AC2-FB1B-258482E36023}"/>
          </ac:spMkLst>
        </pc:spChg>
        <pc:picChg chg="add mod">
          <ac:chgData name="Gabriel Lopez" userId="b4ee5a67657fcdb6" providerId="LiveId" clId="{58A50C7B-D6FE-4D21-B462-0EADF8ADD9B1}" dt="2025-12-31T10:27:03.119" v="2387" actId="1076"/>
          <ac:picMkLst>
            <pc:docMk/>
            <pc:sldMk cId="2735801258" sldId="261"/>
            <ac:picMk id="3" creationId="{56DEFD5B-0F52-DB09-AE23-5A7CB34B8DCF}"/>
          </ac:picMkLst>
        </pc:picChg>
        <pc:picChg chg="add del mod">
          <ac:chgData name="Gabriel Lopez" userId="b4ee5a67657fcdb6" providerId="LiveId" clId="{58A50C7B-D6FE-4D21-B462-0EADF8ADD9B1}" dt="2025-12-31T10:27:07.640" v="2388" actId="21"/>
          <ac:picMkLst>
            <pc:docMk/>
            <pc:sldMk cId="2735801258" sldId="261"/>
            <ac:picMk id="8" creationId="{9821AA34-BB2A-A135-1BC9-48C0946F81DB}"/>
          </ac:picMkLst>
        </pc:picChg>
      </pc:sldChg>
      <pc:sldChg chg="addSp delSp modSp add mod ord">
        <pc:chgData name="Gabriel Lopez" userId="b4ee5a67657fcdb6" providerId="LiveId" clId="{58A50C7B-D6FE-4D21-B462-0EADF8ADD9B1}" dt="2025-12-31T10:32:09.427" v="2518" actId="1076"/>
        <pc:sldMkLst>
          <pc:docMk/>
          <pc:sldMk cId="1142603902" sldId="262"/>
        </pc:sldMkLst>
        <pc:spChg chg="add mod">
          <ac:chgData name="Gabriel Lopez" userId="b4ee5a67657fcdb6" providerId="LiveId" clId="{58A50C7B-D6FE-4D21-B462-0EADF8ADD9B1}" dt="2025-12-31T10:32:09.427" v="2518" actId="1076"/>
          <ac:spMkLst>
            <pc:docMk/>
            <pc:sldMk cId="1142603902" sldId="262"/>
            <ac:spMk id="2" creationId="{CAF49392-705F-00FE-A8EB-FF6E228ACBE8}"/>
          </ac:spMkLst>
        </pc:spChg>
        <pc:spChg chg="mod">
          <ac:chgData name="Gabriel Lopez" userId="b4ee5a67657fcdb6" providerId="LiveId" clId="{58A50C7B-D6FE-4D21-B462-0EADF8ADD9B1}" dt="2025-12-31T10:27:19.350" v="2408" actId="20577"/>
          <ac:spMkLst>
            <pc:docMk/>
            <pc:sldMk cId="1142603902" sldId="262"/>
            <ac:spMk id="5" creationId="{B71E2B5F-3A9D-EAD9-8116-C913533D80C5}"/>
          </ac:spMkLst>
        </pc:spChg>
        <pc:spChg chg="add mod">
          <ac:chgData name="Gabriel Lopez" userId="b4ee5a67657fcdb6" providerId="LiveId" clId="{58A50C7B-D6FE-4D21-B462-0EADF8ADD9B1}" dt="2025-12-31T10:31:34.921" v="2509" actId="1076"/>
          <ac:spMkLst>
            <pc:docMk/>
            <pc:sldMk cId="1142603902" sldId="262"/>
            <ac:spMk id="10" creationId="{00C44363-0FDE-651B-322E-D82C677ACEDA}"/>
          </ac:spMkLst>
        </pc:spChg>
        <pc:spChg chg="add mod">
          <ac:chgData name="Gabriel Lopez" userId="b4ee5a67657fcdb6" providerId="LiveId" clId="{58A50C7B-D6FE-4D21-B462-0EADF8ADD9B1}" dt="2025-12-31T10:31:30.456" v="2508" actId="14100"/>
          <ac:spMkLst>
            <pc:docMk/>
            <pc:sldMk cId="1142603902" sldId="262"/>
            <ac:spMk id="11" creationId="{A173B78B-F473-7685-C2CA-8F0528A8DD18}"/>
          </ac:spMkLst>
        </pc:spChg>
        <pc:spChg chg="add mod">
          <ac:chgData name="Gabriel Lopez" userId="b4ee5a67657fcdb6" providerId="LiveId" clId="{58A50C7B-D6FE-4D21-B462-0EADF8ADD9B1}" dt="2025-12-31T10:31:45.720" v="2512" actId="1076"/>
          <ac:spMkLst>
            <pc:docMk/>
            <pc:sldMk cId="1142603902" sldId="262"/>
            <ac:spMk id="14" creationId="{F424F6A1-4112-59F1-A955-F7667DE95DCB}"/>
          </ac:spMkLst>
        </pc:spChg>
        <pc:picChg chg="del">
          <ac:chgData name="Gabriel Lopez" userId="b4ee5a67657fcdb6" providerId="LiveId" clId="{58A50C7B-D6FE-4D21-B462-0EADF8ADD9B1}" dt="2025-12-31T10:23:19.889" v="2166" actId="478"/>
          <ac:picMkLst>
            <pc:docMk/>
            <pc:sldMk cId="1142603902" sldId="262"/>
            <ac:picMk id="3" creationId="{FA815E2B-0416-4B72-3A98-7086E5DF6E78}"/>
          </ac:picMkLst>
        </pc:picChg>
        <pc:picChg chg="add mod">
          <ac:chgData name="Gabriel Lopez" userId="b4ee5a67657fcdb6" providerId="LiveId" clId="{58A50C7B-D6FE-4D21-B462-0EADF8ADD9B1}" dt="2025-12-31T10:31:41.218" v="2511" actId="1076"/>
          <ac:picMkLst>
            <pc:docMk/>
            <pc:sldMk cId="1142603902" sldId="262"/>
            <ac:picMk id="7" creationId="{876A04F5-792E-300F-73E7-A4F681D6D918}"/>
          </ac:picMkLst>
        </pc:picChg>
        <pc:picChg chg="add del mod">
          <ac:chgData name="Gabriel Lopez" userId="b4ee5a67657fcdb6" providerId="LiveId" clId="{58A50C7B-D6FE-4D21-B462-0EADF8ADD9B1}" dt="2025-12-31T10:28:49.657" v="2443" actId="478"/>
          <ac:picMkLst>
            <pc:docMk/>
            <pc:sldMk cId="1142603902" sldId="262"/>
            <ac:picMk id="8" creationId="{9821AA34-BB2A-A135-1BC9-48C0946F81DB}"/>
          </ac:picMkLst>
        </pc:picChg>
        <pc:picChg chg="add mod">
          <ac:chgData name="Gabriel Lopez" userId="b4ee5a67657fcdb6" providerId="LiveId" clId="{58A50C7B-D6FE-4D21-B462-0EADF8ADD9B1}" dt="2025-12-31T10:32:03.117" v="2516" actId="14100"/>
          <ac:picMkLst>
            <pc:docMk/>
            <pc:sldMk cId="1142603902" sldId="262"/>
            <ac:picMk id="13" creationId="{A6D8F0F3-7B74-FD38-3E0A-2C77B40998F9}"/>
          </ac:picMkLst>
        </pc:picChg>
      </pc:sldChg>
      <pc:sldChg chg="addSp delSp modSp add mod ord">
        <pc:chgData name="Gabriel Lopez" userId="b4ee5a67657fcdb6" providerId="LiveId" clId="{58A50C7B-D6FE-4D21-B462-0EADF8ADD9B1}" dt="2025-12-31T10:57:37.093" v="2628" actId="313"/>
        <pc:sldMkLst>
          <pc:docMk/>
          <pc:sldMk cId="44293386" sldId="263"/>
        </pc:sldMkLst>
        <pc:spChg chg="mod">
          <ac:chgData name="Gabriel Lopez" userId="b4ee5a67657fcdb6" providerId="LiveId" clId="{58A50C7B-D6FE-4D21-B462-0EADF8ADD9B1}" dt="2025-12-31T10:57:37.093" v="2628" actId="313"/>
          <ac:spMkLst>
            <pc:docMk/>
            <pc:sldMk cId="44293386" sldId="263"/>
            <ac:spMk id="5" creationId="{56C6E4EC-BBC0-F71D-C64B-63D8593D5E8B}"/>
          </ac:spMkLst>
        </pc:spChg>
        <pc:picChg chg="del mod">
          <ac:chgData name="Gabriel Lopez" userId="b4ee5a67657fcdb6" providerId="LiveId" clId="{58A50C7B-D6FE-4D21-B462-0EADF8ADD9B1}" dt="2025-12-31T10:23:16.965" v="2165" actId="478"/>
          <ac:picMkLst>
            <pc:docMk/>
            <pc:sldMk cId="44293386" sldId="263"/>
            <ac:picMk id="3" creationId="{8E2EBD24-4E94-1251-105D-2AC5F9B71B9C}"/>
          </ac:picMkLst>
        </pc:picChg>
        <pc:picChg chg="add mod">
          <ac:chgData name="Gabriel Lopez" userId="b4ee5a67657fcdb6" providerId="LiveId" clId="{58A50C7B-D6FE-4D21-B462-0EADF8ADD9B1}" dt="2025-12-31T10:34:04.599" v="2621" actId="14100"/>
          <ac:picMkLst>
            <pc:docMk/>
            <pc:sldMk cId="44293386" sldId="263"/>
            <ac:picMk id="6" creationId="{B813079C-6938-18BB-C932-ADCA36B9AEE9}"/>
          </ac:picMkLst>
        </pc:picChg>
      </pc:sldChg>
      <pc:sldChg chg="delSp add mod">
        <pc:chgData name="Gabriel Lopez" userId="b4ee5a67657fcdb6" providerId="LiveId" clId="{58A50C7B-D6FE-4D21-B462-0EADF8ADD9B1}" dt="2025-12-31T10:23:13.048" v="2163" actId="478"/>
        <pc:sldMkLst>
          <pc:docMk/>
          <pc:sldMk cId="2432084453" sldId="264"/>
        </pc:sldMkLst>
        <pc:picChg chg="del">
          <ac:chgData name="Gabriel Lopez" userId="b4ee5a67657fcdb6" providerId="LiveId" clId="{58A50C7B-D6FE-4D21-B462-0EADF8ADD9B1}" dt="2025-12-31T10:23:13.048" v="2163" actId="478"/>
          <ac:picMkLst>
            <pc:docMk/>
            <pc:sldMk cId="2432084453" sldId="264"/>
            <ac:picMk id="3" creationId="{450C6806-C42E-6D74-1935-89D1F903B1B7}"/>
          </ac:picMkLst>
        </pc:picChg>
      </pc:sldChg>
      <pc:sldChg chg="addSp delSp modSp add mod">
        <pc:chgData name="Gabriel Lopez" userId="b4ee5a67657fcdb6" providerId="LiveId" clId="{58A50C7B-D6FE-4D21-B462-0EADF8ADD9B1}" dt="2025-12-31T10:23:29.156" v="2201" actId="20577"/>
        <pc:sldMkLst>
          <pc:docMk/>
          <pc:sldMk cId="1159025925" sldId="265"/>
        </pc:sldMkLst>
        <pc:spChg chg="add mod">
          <ac:chgData name="Gabriel Lopez" userId="b4ee5a67657fcdb6" providerId="LiveId" clId="{58A50C7B-D6FE-4D21-B462-0EADF8ADD9B1}" dt="2025-12-31T10:23:29.156" v="2201" actId="20577"/>
          <ac:spMkLst>
            <pc:docMk/>
            <pc:sldMk cId="1159025925" sldId="265"/>
            <ac:spMk id="7" creationId="{30EE2EFA-7C6D-C02D-7A1A-4501FD043B21}"/>
          </ac:spMkLst>
        </pc:spChg>
        <pc:picChg chg="del">
          <ac:chgData name="Gabriel Lopez" userId="b4ee5a67657fcdb6" providerId="LiveId" clId="{58A50C7B-D6FE-4D21-B462-0EADF8ADD9B1}" dt="2025-12-31T10:23:07.875" v="2159" actId="478"/>
          <ac:picMkLst>
            <pc:docMk/>
            <pc:sldMk cId="1159025925" sldId="265"/>
            <ac:picMk id="3" creationId="{7530D741-6973-B500-949F-11FFBDADA611}"/>
          </ac:picMkLst>
        </pc:picChg>
        <pc:picChg chg="add mod">
          <ac:chgData name="Gabriel Lopez" userId="b4ee5a67657fcdb6" providerId="LiveId" clId="{58A50C7B-D6FE-4D21-B462-0EADF8ADD9B1}" dt="2025-12-31T10:23:08.841" v="2162" actId="962"/>
          <ac:picMkLst>
            <pc:docMk/>
            <pc:sldMk cId="1159025925" sldId="265"/>
            <ac:picMk id="6" creationId="{AC2B5EDF-4597-CA86-6893-85C7803E2C81}"/>
          </ac:picMkLst>
        </pc:picChg>
      </pc:sldChg>
      <pc:sldChg chg="addSp modSp add mod ord">
        <pc:chgData name="Gabriel Lopez" userId="b4ee5a67657fcdb6" providerId="LiveId" clId="{58A50C7B-D6FE-4D21-B462-0EADF8ADD9B1}" dt="2025-12-31T10:34:54.615" v="2626"/>
        <pc:sldMkLst>
          <pc:docMk/>
          <pc:sldMk cId="269095851" sldId="266"/>
        </pc:sldMkLst>
        <pc:picChg chg="add mod">
          <ac:chgData name="Gabriel Lopez" userId="b4ee5a67657fcdb6" providerId="LiveId" clId="{58A50C7B-D6FE-4D21-B462-0EADF8ADD9B1}" dt="2025-12-31T10:34:50.901" v="2624" actId="1076"/>
          <ac:picMkLst>
            <pc:docMk/>
            <pc:sldMk cId="269095851" sldId="266"/>
            <ac:picMk id="3" creationId="{9FDA41DB-8122-7F76-22D8-5C4AE92EDB1C}"/>
          </ac:picMkLst>
        </pc:picChg>
      </pc:sldChg>
      <pc:sldChg chg="new del">
        <pc:chgData name="Gabriel Lopez" userId="b4ee5a67657fcdb6" providerId="LiveId" clId="{58A50C7B-D6FE-4D21-B462-0EADF8ADD9B1}" dt="2025-12-31T10:33:27.551" v="2520" actId="680"/>
        <pc:sldMkLst>
          <pc:docMk/>
          <pc:sldMk cId="2370279192" sldId="266"/>
        </pc:sldMkLst>
      </pc:sldChg>
      <pc:sldChg chg="new">
        <pc:chgData name="Gabriel Lopez" userId="b4ee5a67657fcdb6" providerId="LiveId" clId="{58A50C7B-D6FE-4D21-B462-0EADF8ADD9B1}" dt="2025-12-31T10:57:02.047" v="2627" actId="680"/>
        <pc:sldMkLst>
          <pc:docMk/>
          <pc:sldMk cId="2042312067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363D-1F14-1848-0C86-B448BF6A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395CFC-A695-3426-B0A8-35430BAAF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D6C94-73E5-B2F6-B736-86F42EB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A04AB-4BE9-5284-E3A4-9B5A8E53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50A88-258D-393F-BAEA-F18ADBDE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0CF0-1CD4-3E68-F2BF-678D3A2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086B24-61DB-D1C6-E94A-93D35B6C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00A96-D204-4322-9C46-0CAD04F8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FA31F-17CC-4995-3EC4-026297D8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7B8F8-8162-74EB-75A0-48A1433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6F3EF2-3836-1609-D159-755A7A088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5876D4-166E-5201-4DA5-FE945448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31B1-7CA1-6E82-EB16-0402CE3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539DA-B108-395C-7745-233B3841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9BD95-F464-8883-9B65-B222D4A0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A849-9920-DCF0-6494-94F68529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B6536-4C32-E701-8F49-CF88E2C6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636FF-B5F6-DC69-B95D-D6B4920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296FB-A0BE-3068-9E3A-C23C237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CF96C-28EF-B403-CDC4-7AB124BB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1A56B-C15F-BC0B-3E93-EF7518C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59DC30-4027-75E5-252E-092DCA1B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56384-3743-861B-BF03-28A7C4D3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412D5-62AC-54DB-EB38-D2F6643B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7F425-59A6-5AA7-EEBB-743F3C4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AF91-5C92-9EE9-624D-59A9C6E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6DA1F-372E-7ABC-33ED-49869A298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E802C-4047-EFA0-BAAC-120814F6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01A07-58A1-730D-6225-1D3B0785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F1497-EC24-FD9C-7522-4886BAC8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D7A12C-9605-B17B-5A93-BBD5DBDA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43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C6558-CACA-51E6-7B9D-6A147C3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FB23B-0A7B-072F-C819-6E064A7E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290941-9E97-9E9E-DD38-2BBBDCC1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C405-2B20-0309-81AF-324DEC3D2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2C1A58-2E38-5ADD-1F1A-B8F1D8E73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2C7A98-EEEA-2702-6F84-69E261D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D62647-20F9-BF05-EAF3-F2EB1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EC01A-7CCB-3D4B-5C6B-239BE66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C6DE6-390B-E7A1-D4C3-F71C0AFB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1C4AA-09A7-57B3-B9D0-9E0F7140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35017A-275B-95FE-8A91-93756A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436695-C0F8-6CAA-5CEC-1C69A95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72A55-EB85-404B-CCE6-9F71EC7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F95B3A-4FA1-DADA-CA2E-29995755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6C40A-DD55-2659-FCBD-B2A309F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4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849A-E120-5493-1338-60386AC2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13DBC-7DB9-9EFA-5ABF-7865E131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023FC-A01C-BA2D-5A49-AC2CCFDE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A706F-7CB9-184A-89C1-E303A5FE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466DC3-D7C4-DFB2-2A2A-5C0BCB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0A5336-6E4E-76D7-7BC5-9BD51E7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8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5296-E050-0864-CBE9-C7CD61A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6327F2-D81B-E420-4E54-8BC0BBAF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3AE38-2824-47F7-BBD3-BA92C14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D41C31-951C-D3F2-1E87-D998D56D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189E8-E638-F404-588F-AD54106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78ECD-3E1D-3C2C-2E72-1FFE2ED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BF5BD-B453-6765-6A6A-253D38B5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A5E32-B5C2-D7BC-F911-5967828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7489D-33C8-2889-4963-8AAF87CE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004A6-82D5-254A-A456-8A6EE3E7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B1CFE-362E-31C5-2BC3-80F4CC02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F4F5D0-8F26-E6F9-8F14-BE6988FFC940}"/>
              </a:ext>
            </a:extLst>
          </p:cNvPr>
          <p:cNvSpPr txBox="1"/>
          <p:nvPr/>
        </p:nvSpPr>
        <p:spPr>
          <a:xfrm>
            <a:off x="962332" y="2105561"/>
            <a:ext cx="4651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9CF9AE-8A53-9226-328A-BFDBCF0654F7}"/>
              </a:ext>
            </a:extLst>
          </p:cNvPr>
          <p:cNvSpPr/>
          <p:nvPr/>
        </p:nvSpPr>
        <p:spPr>
          <a:xfrm>
            <a:off x="0" y="6272981"/>
            <a:ext cx="12192000" cy="58501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Pareja en la esterilla de yoga">
            <a:extLst>
              <a:ext uri="{FF2B5EF4-FFF2-40B4-BE49-F238E27FC236}">
                <a16:creationId xmlns:a16="http://schemas.microsoft.com/office/drawing/2014/main" id="{D982D623-6040-97B3-16A2-EB576C16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7" y="2939845"/>
            <a:ext cx="3948683" cy="31758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D5B9A5-3FF3-72E7-27E4-A3D1D04F878F}"/>
              </a:ext>
            </a:extLst>
          </p:cNvPr>
          <p:cNvSpPr txBox="1"/>
          <p:nvPr/>
        </p:nvSpPr>
        <p:spPr>
          <a:xfrm>
            <a:off x="962332" y="4117289"/>
            <a:ext cx="611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por: Ana Prieto,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AnaÏs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Dethy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Gabriel López</a:t>
            </a:r>
          </a:p>
        </p:txBody>
      </p:sp>
    </p:spTree>
    <p:extLst>
      <p:ext uri="{BB962C8B-B14F-4D97-AF65-F5344CB8AC3E}">
        <p14:creationId xmlns:p14="http://schemas.microsoft.com/office/powerpoint/2010/main" val="51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FBAA-7714-A95B-5294-536C28EB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F21ABE-9A20-CC08-EA2B-846A58AE690F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5E6504-A999-DB8C-EBF8-11C2BAB34F4E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Correlaciones de los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el Precio de venta o alquiles en Valencia</a:t>
            </a:r>
          </a:p>
        </p:txBody>
      </p:sp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22E2844-CC9E-238B-7E39-4DD0F30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3" y="1011623"/>
            <a:ext cx="9487388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0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1E03-E0CB-14A6-29C7-DA89E723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91792F9-59B7-C3EB-D306-06C813370FD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DEF3C0-559E-2A41-7D3F-727AFD9DD1A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DEFD5B-0F52-DB09-AE23-5A7CB34B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9" y="714375"/>
            <a:ext cx="3454686" cy="387369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CEB1CD8-A186-6AC2-FB1B-258482E36023}"/>
              </a:ext>
            </a:extLst>
          </p:cNvPr>
          <p:cNvSpPr/>
          <p:nvPr/>
        </p:nvSpPr>
        <p:spPr>
          <a:xfrm>
            <a:off x="1514475" y="4074042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Ana, es muy obvio</a:t>
            </a:r>
          </a:p>
        </p:txBody>
      </p:sp>
    </p:spTree>
    <p:extLst>
      <p:ext uri="{BB962C8B-B14F-4D97-AF65-F5344CB8AC3E}">
        <p14:creationId xmlns:p14="http://schemas.microsoft.com/office/powerpoint/2010/main" val="273580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6ECF-620A-761F-4BF7-E6BF975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622DA1E-2157-5A88-4CC0-5CE8085A974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E6345-4CBC-78F0-AB28-96EC770F6E2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2B5EDF-4597-CA86-6893-85C7803E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044452"/>
            <a:ext cx="7950609" cy="476909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0EE2EFA-7C6D-C02D-7A1A-4501FD043B21}"/>
              </a:ext>
            </a:extLst>
          </p:cNvPr>
          <p:cNvSpPr/>
          <p:nvPr/>
        </p:nvSpPr>
        <p:spPr>
          <a:xfrm>
            <a:off x="9039225" y="121167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Ana, no </a:t>
            </a:r>
            <a:r>
              <a:rPr lang="es-ES" dirty="0" err="1"/>
              <a:t>etiendo</a:t>
            </a:r>
            <a:r>
              <a:rPr lang="es-ES" dirty="0"/>
              <a:t> mucho</a:t>
            </a:r>
          </a:p>
        </p:txBody>
      </p:sp>
    </p:spTree>
    <p:extLst>
      <p:ext uri="{BB962C8B-B14F-4D97-AF65-F5344CB8AC3E}">
        <p14:creationId xmlns:p14="http://schemas.microsoft.com/office/powerpoint/2010/main" val="115902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15FF6D-B8E3-F91B-147F-152A22C3A068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B0C3E6D-005C-5B72-7BB5-ED929568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71019"/>
            <a:ext cx="4483575" cy="1910128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D2607AB-FF9A-2322-D0C1-B520B7E6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4" y="3213019"/>
            <a:ext cx="4140982" cy="305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53F74-C9CF-2168-671C-19CA5EC07334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C04771-ACAD-2606-ACD9-71160D39D9F4}"/>
              </a:ext>
            </a:extLst>
          </p:cNvPr>
          <p:cNvSpPr txBox="1"/>
          <p:nvPr/>
        </p:nvSpPr>
        <p:spPr>
          <a:xfrm>
            <a:off x="322864" y="644509"/>
            <a:ext cx="47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Venta de metro cuadrados en Valencia (desde 2005 hasta nov 2025)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65FB7-7025-F132-2B53-73C208E554B4}"/>
              </a:ext>
            </a:extLst>
          </p:cNvPr>
          <p:cNvSpPr txBox="1"/>
          <p:nvPr/>
        </p:nvSpPr>
        <p:spPr>
          <a:xfrm>
            <a:off x="254038" y="3213019"/>
            <a:ext cx="49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Alquiler de metro cuadrados en Valencia (desde 2005 hasta nov 2025)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9230A6-12D5-B1BC-0942-5D0121108241}"/>
              </a:ext>
            </a:extLst>
          </p:cNvPr>
          <p:cNvSpPr txBox="1"/>
          <p:nvPr/>
        </p:nvSpPr>
        <p:spPr>
          <a:xfrm>
            <a:off x="4900339" y="1147615"/>
            <a:ext cx="16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últimos 5 años en Valencia el incremento del precio del alquiler y de la vivienda ha sido exponencial.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7661D15-2E40-A74C-2E9A-26B34946AFB1}"/>
              </a:ext>
            </a:extLst>
          </p:cNvPr>
          <p:cNvSpPr txBox="1"/>
          <p:nvPr/>
        </p:nvSpPr>
        <p:spPr>
          <a:xfrm>
            <a:off x="4621190" y="3577621"/>
            <a:ext cx="178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Especialmente en los alquileres, el aumento de los precios se ha acelerado después de la Pandemia del COVID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8CA2C3A-11E7-9ADF-75FC-FC32A89E5F12}"/>
              </a:ext>
            </a:extLst>
          </p:cNvPr>
          <p:cNvSpPr/>
          <p:nvPr/>
        </p:nvSpPr>
        <p:spPr>
          <a:xfrm>
            <a:off x="3562351" y="3507031"/>
            <a:ext cx="970320" cy="220965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28F65F2-973A-B66C-DA0E-7885D3ECA0A7}"/>
              </a:ext>
            </a:extLst>
          </p:cNvPr>
          <p:cNvSpPr/>
          <p:nvPr/>
        </p:nvSpPr>
        <p:spPr>
          <a:xfrm>
            <a:off x="3666666" y="967739"/>
            <a:ext cx="1070948" cy="196713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B92060-6B9E-8ED4-B6B2-85AE172A4E19}"/>
              </a:ext>
            </a:extLst>
          </p:cNvPr>
          <p:cNvSpPr txBox="1"/>
          <p:nvPr/>
        </p:nvSpPr>
        <p:spPr>
          <a:xfrm>
            <a:off x="7331577" y="589116"/>
            <a:ext cx="426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Algunos datos Macro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FBDCE79-6EE0-95DD-F5B2-EF7196B48E80}"/>
              </a:ext>
            </a:extLst>
          </p:cNvPr>
          <p:cNvCxnSpPr>
            <a:cxnSpLocks/>
          </p:cNvCxnSpPr>
          <p:nvPr/>
        </p:nvCxnSpPr>
        <p:spPr>
          <a:xfrm>
            <a:off x="10221041" y="2757692"/>
            <a:ext cx="27170" cy="1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71DF17-7CA8-1764-0838-84B2F312D249}"/>
              </a:ext>
            </a:extLst>
          </p:cNvPr>
          <p:cNvSpPr txBox="1"/>
          <p:nvPr/>
        </p:nvSpPr>
        <p:spPr>
          <a:xfrm>
            <a:off x="8592209" y="265442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1F28390-43E6-177C-3E8D-25AE5A4DD457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Revisar con Ana el precio medio,</a:t>
            </a:r>
          </a:p>
          <a:p>
            <a:pPr algn="ctr"/>
            <a:r>
              <a:rPr lang="es-ES" dirty="0"/>
              <a:t>La fuente de nuestros datos (</a:t>
            </a:r>
            <a:r>
              <a:rPr lang="es-ES" dirty="0" err="1"/>
              <a:t>milanucios</a:t>
            </a:r>
            <a:r>
              <a:rPr lang="es-ES" dirty="0"/>
              <a:t> </a:t>
            </a:r>
            <a:r>
              <a:rPr lang="es-ES" dirty="0" err="1"/>
              <a:t>fortocas</a:t>
            </a:r>
            <a:r>
              <a:rPr lang="es-ES" dirty="0"/>
              <a:t>, etc.. O poner la app de Anais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A86817D-5602-5849-69EF-922CCB192B96}"/>
              </a:ext>
            </a:extLst>
          </p:cNvPr>
          <p:cNvSpPr/>
          <p:nvPr/>
        </p:nvSpPr>
        <p:spPr>
          <a:xfrm>
            <a:off x="8565082" y="3096342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1.500€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431093-D41F-CAE1-2F36-3A7218858D4F}"/>
              </a:ext>
            </a:extLst>
          </p:cNvPr>
          <p:cNvSpPr txBox="1"/>
          <p:nvPr/>
        </p:nvSpPr>
        <p:spPr>
          <a:xfrm>
            <a:off x="10546573" y="2679693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88E075-39AF-6AB4-366A-AB7AA250EFD5}"/>
              </a:ext>
            </a:extLst>
          </p:cNvPr>
          <p:cNvSpPr txBox="1"/>
          <p:nvPr/>
        </p:nvSpPr>
        <p:spPr>
          <a:xfrm>
            <a:off x="7218433" y="325035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E4BF2B7-1A6E-9124-1BAF-CDA57217F414}"/>
              </a:ext>
            </a:extLst>
          </p:cNvPr>
          <p:cNvSpPr/>
          <p:nvPr/>
        </p:nvSpPr>
        <p:spPr>
          <a:xfrm>
            <a:off x="10530394" y="3864574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3.165€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68883F7-1800-ADC7-3422-2A84C4C8CE74}"/>
              </a:ext>
            </a:extLst>
          </p:cNvPr>
          <p:cNvSpPr txBox="1"/>
          <p:nvPr/>
        </p:nvSpPr>
        <p:spPr>
          <a:xfrm>
            <a:off x="7276162" y="3889969"/>
            <a:ext cx="13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 (mt2)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C5B6EB8-D9A5-E139-18B2-793451A9CFD6}"/>
              </a:ext>
            </a:extLst>
          </p:cNvPr>
          <p:cNvSpPr/>
          <p:nvPr/>
        </p:nvSpPr>
        <p:spPr>
          <a:xfrm>
            <a:off x="8579829" y="3859519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16.36€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D9FB39F-5B31-043C-D01C-8FF0A2C3A37D}"/>
              </a:ext>
            </a:extLst>
          </p:cNvPr>
          <p:cNvSpPr/>
          <p:nvPr/>
        </p:nvSpPr>
        <p:spPr>
          <a:xfrm>
            <a:off x="10521112" y="3076527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270.000€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0A12D6D-BC0D-C866-F489-BC2F8CE38C14}"/>
              </a:ext>
            </a:extLst>
          </p:cNvPr>
          <p:cNvCxnSpPr>
            <a:cxnSpLocks/>
          </p:cNvCxnSpPr>
          <p:nvPr/>
        </p:nvCxnSpPr>
        <p:spPr>
          <a:xfrm flipH="1">
            <a:off x="7477550" y="3753639"/>
            <a:ext cx="4429138" cy="1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942BDF3-F276-95A3-A8B3-40FF55C9EFBA}"/>
              </a:ext>
            </a:extLst>
          </p:cNvPr>
          <p:cNvSpPr/>
          <p:nvPr/>
        </p:nvSpPr>
        <p:spPr>
          <a:xfrm>
            <a:off x="10526327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27.558€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9FF82D3-706D-54EC-88B2-113366022B74}"/>
              </a:ext>
            </a:extLst>
          </p:cNvPr>
          <p:cNvSpPr txBox="1"/>
          <p:nvPr/>
        </p:nvSpPr>
        <p:spPr>
          <a:xfrm>
            <a:off x="254038" y="6081287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344A0A-84AA-640A-6CE9-F310C5A30041}"/>
              </a:ext>
            </a:extLst>
          </p:cNvPr>
          <p:cNvSpPr txBox="1"/>
          <p:nvPr/>
        </p:nvSpPr>
        <p:spPr>
          <a:xfrm>
            <a:off x="254038" y="3033291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81F9624-6166-D68C-BE18-5E8D35E71DBE}"/>
              </a:ext>
            </a:extLst>
          </p:cNvPr>
          <p:cNvSpPr txBox="1"/>
          <p:nvPr/>
        </p:nvSpPr>
        <p:spPr>
          <a:xfrm>
            <a:off x="7331577" y="2917410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</a:t>
            </a:r>
            <a:r>
              <a:rPr lang="es-E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</a:t>
            </a:r>
            <a:endParaRPr lang="es-E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36A6123-A08A-FF12-1372-D7F9C1BEC0E2}"/>
              </a:ext>
            </a:extLst>
          </p:cNvPr>
          <p:cNvSpPr/>
          <p:nvPr/>
        </p:nvSpPr>
        <p:spPr>
          <a:xfrm>
            <a:off x="8505253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2.385 €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70B7BF-3395-A6FE-F7ED-82C2372479EF}"/>
              </a:ext>
            </a:extLst>
          </p:cNvPr>
          <p:cNvSpPr txBox="1"/>
          <p:nvPr/>
        </p:nvSpPr>
        <p:spPr>
          <a:xfrm>
            <a:off x="7314046" y="884735"/>
            <a:ext cx="392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Salario Promedio en España (fuente: INE)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79DFD4B-C77B-7725-0EFF-8D4B52ABE562}"/>
              </a:ext>
            </a:extLst>
          </p:cNvPr>
          <p:cNvSpPr txBox="1"/>
          <p:nvPr/>
        </p:nvSpPr>
        <p:spPr>
          <a:xfrm>
            <a:off x="8443949" y="12733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Mensual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B0224F-2735-50ED-CA90-4C1EB13A9DF8}"/>
              </a:ext>
            </a:extLst>
          </p:cNvPr>
          <p:cNvSpPr txBox="1"/>
          <p:nvPr/>
        </p:nvSpPr>
        <p:spPr>
          <a:xfrm>
            <a:off x="10526327" y="13046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Anual</a:t>
            </a:r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A914258D-6F0F-F25D-EDF7-32BDA6A2EB96}"/>
              </a:ext>
            </a:extLst>
          </p:cNvPr>
          <p:cNvSpPr/>
          <p:nvPr/>
        </p:nvSpPr>
        <p:spPr>
          <a:xfrm>
            <a:off x="9076873" y="2240236"/>
            <a:ext cx="333375" cy="29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9C904A-F8C3-DE91-1CD0-0E9B6FD38F67}"/>
              </a:ext>
            </a:extLst>
          </p:cNvPr>
          <p:cNvSpPr/>
          <p:nvPr/>
        </p:nvSpPr>
        <p:spPr>
          <a:xfrm>
            <a:off x="7103212" y="4844285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62%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4B29A38-4ED4-41D2-C890-77CA2F1D4D92}"/>
              </a:ext>
            </a:extLst>
          </p:cNvPr>
          <p:cNvSpPr txBox="1"/>
          <p:nvPr/>
        </p:nvSpPr>
        <p:spPr>
          <a:xfrm>
            <a:off x="6455550" y="5577170"/>
            <a:ext cx="269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Equivale el alquiler de un piso en Valencia con un salario medio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8D866C1-BC07-56E5-A8AB-74792CD1A426}"/>
              </a:ext>
            </a:extLst>
          </p:cNvPr>
          <p:cNvSpPr/>
          <p:nvPr/>
        </p:nvSpPr>
        <p:spPr>
          <a:xfrm>
            <a:off x="10416630" y="4852372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10 años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D7BB721-1D69-5F99-14B9-32F2DECFA1C0}"/>
              </a:ext>
            </a:extLst>
          </p:cNvPr>
          <p:cNvSpPr txBox="1"/>
          <p:nvPr/>
        </p:nvSpPr>
        <p:spPr>
          <a:xfrm>
            <a:off x="9466255" y="5439572"/>
            <a:ext cx="269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requieren aproximadamente 10 años de todo un sueldo medio bruto para poder acceder a un piso en Valencia </a:t>
            </a:r>
          </a:p>
        </p:txBody>
      </p:sp>
    </p:spTree>
    <p:extLst>
      <p:ext uri="{BB962C8B-B14F-4D97-AF65-F5344CB8AC3E}">
        <p14:creationId xmlns:p14="http://schemas.microsoft.com/office/powerpoint/2010/main" val="14887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BA86BA-8499-6739-355A-67685302586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CBE-7FE7-DC79-5287-8009A1DE4113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Alcance, Fuentes, Objetivo del EDA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33193B-3414-0AA3-320B-4CC39D2F1533}"/>
              </a:ext>
            </a:extLst>
          </p:cNvPr>
          <p:cNvSpPr txBox="1"/>
          <p:nvPr/>
        </p:nvSpPr>
        <p:spPr>
          <a:xfrm>
            <a:off x="1218046" y="908366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EC86B-B36B-E341-2808-9DDD5D7BADF6}"/>
              </a:ext>
            </a:extLst>
          </p:cNvPr>
          <p:cNvSpPr txBox="1"/>
          <p:nvPr/>
        </p:nvSpPr>
        <p:spPr>
          <a:xfrm>
            <a:off x="1251383" y="1185365"/>
            <a:ext cx="383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Entender el comportamiento del mercado inmobiliario de Valencia a lo largo de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patrones de precios en alquiler y venta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Detectar diferencias significativas entre barrios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Comparar presión del alquiler frente a la compra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95396-90C4-AC5E-D771-CB435EA012A1}"/>
              </a:ext>
            </a:extLst>
          </p:cNvPr>
          <p:cNvSpPr txBox="1"/>
          <p:nvPr/>
        </p:nvSpPr>
        <p:spPr>
          <a:xfrm>
            <a:off x="1251383" y="2907534"/>
            <a:ext cx="3839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Milanuncios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Fotocasa y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Habitaclia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8EA1CD-E0FC-C08B-7F43-52D1BFED30AE}"/>
              </a:ext>
            </a:extLst>
          </p:cNvPr>
          <p:cNvSpPr txBox="1"/>
          <p:nvPr/>
        </p:nvSpPr>
        <p:spPr>
          <a:xfrm>
            <a:off x="1251384" y="2630535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Fuentes:</a:t>
            </a:r>
          </a:p>
        </p:txBody>
      </p:sp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589E9F3E-E8AE-2549-622D-8800F6B0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84" y="911944"/>
            <a:ext cx="552450" cy="552450"/>
          </a:xfrm>
          <a:prstGeom prst="rect">
            <a:avLst/>
          </a:prstGeom>
        </p:spPr>
      </p:pic>
      <p:pic>
        <p:nvPicPr>
          <p:cNvPr id="13" name="Gráfico 12" descr="Investigación con relleno sólido">
            <a:extLst>
              <a:ext uri="{FF2B5EF4-FFF2-40B4-BE49-F238E27FC236}">
                <a16:creationId xmlns:a16="http://schemas.microsoft.com/office/drawing/2014/main" id="{E00CBF7E-BB34-B6B2-3F74-84EC2D4C7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84" y="2582999"/>
            <a:ext cx="647700" cy="6477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9F87CA-06DB-C116-DE0B-7309773B167B}"/>
              </a:ext>
            </a:extLst>
          </p:cNvPr>
          <p:cNvSpPr/>
          <p:nvPr/>
        </p:nvSpPr>
        <p:spPr>
          <a:xfrm>
            <a:off x="7738484" y="4704013"/>
            <a:ext cx="4048125" cy="16461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trabajo se realizo a partir de datos extraído en los distintas fuentes publicas de información para fines académicos. Ninguna conclusión o comentario realizado debe considerarse como algo definitivo ni tomarse como referencias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politicas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2D7274C1-F468-F893-0D53-89FE4F136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9396" y="4361615"/>
            <a:ext cx="638175" cy="638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0EA23A-01EF-4108-0FBD-8E5E29AD63E1}"/>
              </a:ext>
            </a:extLst>
          </p:cNvPr>
          <p:cNvSpPr txBox="1"/>
          <p:nvPr/>
        </p:nvSpPr>
        <p:spPr>
          <a:xfrm>
            <a:off x="7880780" y="4419911"/>
            <a:ext cx="390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Disclaimer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E8D835-3224-D6C0-BF47-1ABF66F39836}"/>
              </a:ext>
            </a:extLst>
          </p:cNvPr>
          <p:cNvSpPr txBox="1"/>
          <p:nvPr/>
        </p:nvSpPr>
        <p:spPr>
          <a:xfrm>
            <a:off x="5642984" y="452620"/>
            <a:ext cx="390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Valencia?.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Porque Valencia ha experimentado un crecimiento demográfico y turísticos impresionante lo últimos años, con respecto a otras comunidades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15DE0A-A2E6-6B5B-A84E-C1D9B56FD73C}"/>
              </a:ext>
            </a:extLst>
          </p:cNvPr>
          <p:cNvSpPr txBox="1"/>
          <p:nvPr/>
        </p:nvSpPr>
        <p:spPr>
          <a:xfrm>
            <a:off x="1251384" y="3642184"/>
            <a:ext cx="3906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consideradas: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Operación,Tipología,C.P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Municipio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Provincia,Distrito,Barrio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Planta, Anunciante,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piso (Aire acondicionado,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Ascensor,Garaje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Fecha de creación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Posible agencia,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Conservación,Estado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Superficie. Precio, Precio unitario y  Demanda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DE768D-B9BD-F247-F44E-1390115B7186}"/>
              </a:ext>
            </a:extLst>
          </p:cNvPr>
          <p:cNvSpPr txBox="1"/>
          <p:nvPr/>
        </p:nvSpPr>
        <p:spPr>
          <a:xfrm>
            <a:off x="5642984" y="1330895"/>
            <a:ext cx="570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2025?.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el periodo mas reciente que tenemos información, además de que ha sido uno de los años donde el crecimiento de los alquileres y ventas en Valencia ha sido mas pronunciado.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0F8395-D7E5-2285-013B-FAC9B8F92B71}"/>
              </a:ext>
            </a:extLst>
          </p:cNvPr>
          <p:cNvSpPr txBox="1"/>
          <p:nvPr/>
        </p:nvSpPr>
        <p:spPr>
          <a:xfrm>
            <a:off x="5614409" y="2226379"/>
            <a:ext cx="585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Limitaciones: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 a la complejidad del sector inmobiliario, analizar un solo año no es suficiente para poder determinar el comportamiento de este sector con precisión, sin embargo este estudio puede dar pista sobre patrones y comportamientos que han acontecido este año.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8703CD5-3EAF-7133-D911-6C7B80501E19}"/>
              </a:ext>
            </a:extLst>
          </p:cNvPr>
          <p:cNvSpPr txBox="1"/>
          <p:nvPr/>
        </p:nvSpPr>
        <p:spPr>
          <a:xfrm>
            <a:off x="5642985" y="3388567"/>
            <a:ext cx="582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Tenemos el dato de 38.973 ofertas publicadas en 2025, que representan el 65% de los pisos comprados en el mismo año.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Gráfico 2" descr="Gráfico de barras contorno">
            <a:extLst>
              <a:ext uri="{FF2B5EF4-FFF2-40B4-BE49-F238E27FC236}">
                <a16:creationId xmlns:a16="http://schemas.microsoft.com/office/drawing/2014/main" id="{251F57A6-F758-72C6-6527-1638E4034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683" y="363156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0AB8-7709-20F5-8DCC-B89F40B9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5677B5-F43A-7BE4-C180-29A4C1CE2E4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E14FB6-6E1A-1700-5524-FD056AA1D16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B5D7CC-D108-D189-9B76-B83D4B7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45" y="131946"/>
            <a:ext cx="3616377" cy="3409590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D8EE647-06D1-11F5-6966-F5C531EC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6"/>
          <a:stretch>
            <a:fillRect/>
          </a:stretch>
        </p:blipFill>
        <p:spPr>
          <a:xfrm>
            <a:off x="69222" y="1267347"/>
            <a:ext cx="4959605" cy="27442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F2F3AD-2C52-492B-6E24-050B39FECE67}"/>
              </a:ext>
            </a:extLst>
          </p:cNvPr>
          <p:cNvSpPr txBox="1"/>
          <p:nvPr/>
        </p:nvSpPr>
        <p:spPr>
          <a:xfrm>
            <a:off x="1009760" y="277537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8119EF-C41E-0276-989E-68A9F6CB6A36}"/>
              </a:ext>
            </a:extLst>
          </p:cNvPr>
          <p:cNvSpPr/>
          <p:nvPr/>
        </p:nvSpPr>
        <p:spPr>
          <a:xfrm>
            <a:off x="1009760" y="2316329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20.195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FAC5D-3B2B-06EA-DC64-CE8D148F0F08}"/>
              </a:ext>
            </a:extLst>
          </p:cNvPr>
          <p:cNvSpPr txBox="1"/>
          <p:nvPr/>
        </p:nvSpPr>
        <p:spPr>
          <a:xfrm>
            <a:off x="3109758" y="2792577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C2A2176-54F3-7C5D-ADFC-77109C7ADED9}"/>
              </a:ext>
            </a:extLst>
          </p:cNvPr>
          <p:cNvSpPr/>
          <p:nvPr/>
        </p:nvSpPr>
        <p:spPr>
          <a:xfrm>
            <a:off x="3109758" y="2316330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18.778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10E25D-4882-C89F-5523-342CD479D1CD}"/>
              </a:ext>
            </a:extLst>
          </p:cNvPr>
          <p:cNvSpPr/>
          <p:nvPr/>
        </p:nvSpPr>
        <p:spPr>
          <a:xfrm>
            <a:off x="1300700" y="1471904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545250-AAE6-BF22-1498-60CD4D47FE81}"/>
              </a:ext>
            </a:extLst>
          </p:cNvPr>
          <p:cNvSpPr/>
          <p:nvPr/>
        </p:nvSpPr>
        <p:spPr>
          <a:xfrm flipV="1">
            <a:off x="3400698" y="1619388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763E9F-2113-613C-2ABB-99A3D710B82C}"/>
              </a:ext>
            </a:extLst>
          </p:cNvPr>
          <p:cNvSpPr/>
          <p:nvPr/>
        </p:nvSpPr>
        <p:spPr>
          <a:xfrm>
            <a:off x="2023292" y="4139485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38.973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600EB3-8802-544F-A334-EEB5F70B10A6}"/>
              </a:ext>
            </a:extLst>
          </p:cNvPr>
          <p:cNvSpPr txBox="1"/>
          <p:nvPr/>
        </p:nvSpPr>
        <p:spPr>
          <a:xfrm>
            <a:off x="1748068" y="4657944"/>
            <a:ext cx="2207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de ofertas de Viviendas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A5ECA-1054-9C74-FD7E-87FB95F7A576}"/>
              </a:ext>
            </a:extLst>
          </p:cNvPr>
          <p:cNvSpPr txBox="1"/>
          <p:nvPr/>
        </p:nvSpPr>
        <p:spPr>
          <a:xfrm>
            <a:off x="10062022" y="122161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distintas fuentes, las operaciones entre alquiler y ventas están igualadas.</a:t>
            </a:r>
          </a:p>
        </p:txBody>
      </p:sp>
      <p:pic>
        <p:nvPicPr>
          <p:cNvPr id="19" name="Imagen 1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2D4E2D-74BD-A890-4EDF-85134A4D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14" y="3705018"/>
            <a:ext cx="2985880" cy="2459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E8BA6-3E7A-CAFE-0CD6-A50C1358878C}"/>
              </a:ext>
            </a:extLst>
          </p:cNvPr>
          <p:cNvSpPr txBox="1"/>
          <p:nvPr/>
        </p:nvSpPr>
        <p:spPr>
          <a:xfrm>
            <a:off x="9758120" y="399983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94% de los anuncios en nuestros datos son provenientes de profesionales.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C1458E-A997-D592-1E4A-5C86F03865CF}"/>
              </a:ext>
            </a:extLst>
          </p:cNvPr>
          <p:cNvSpPr txBox="1"/>
          <p:nvPr/>
        </p:nvSpPr>
        <p:spPr>
          <a:xfrm>
            <a:off x="8259545" y="616486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Particular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97EDC8-728D-D147-C67E-28D264A407D1}"/>
              </a:ext>
            </a:extLst>
          </p:cNvPr>
          <p:cNvSpPr txBox="1"/>
          <p:nvPr/>
        </p:nvSpPr>
        <p:spPr>
          <a:xfrm>
            <a:off x="6691300" y="6184484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Profesional</a:t>
            </a:r>
          </a:p>
        </p:txBody>
      </p:sp>
    </p:spTree>
    <p:extLst>
      <p:ext uri="{BB962C8B-B14F-4D97-AF65-F5344CB8AC3E}">
        <p14:creationId xmlns:p14="http://schemas.microsoft.com/office/powerpoint/2010/main" val="2432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F41-4F55-F2A1-F9D0-6BD29EF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7E51B7E-6F17-E44D-4E2A-F328D63B578E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2B5F-3A9D-EAD9-8116-C913533D80C5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otras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76A04F5-792E-300F-73E7-A4F681D6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2" y="750257"/>
            <a:ext cx="9267825" cy="2171485"/>
          </a:xfrm>
          <a:prstGeom prst="rect">
            <a:avLst/>
          </a:prstGeom>
        </p:spPr>
      </p:pic>
      <p:pic>
        <p:nvPicPr>
          <p:cNvPr id="13" name="Imagen 12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A6D8F0F3-7B74-FD38-3E0A-2C77B409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" y="3340991"/>
            <a:ext cx="9061411" cy="276675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77D37B-2CB9-F578-6F71-D9D03A094EBF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Eliminar?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260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0D7-DD65-3919-8897-D9AF119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756E67-6A07-D670-A8EF-2EFDFB6EB7E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C6E4EC-BBC0-F71D-C64B-63D8593D5E8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del parque inmobiliario de Valencia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3079C-6938-18BB-C932-ADCA36B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142901"/>
            <a:ext cx="7436910" cy="42577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0557A9-0EF6-25D4-69EE-FA540D44958E}"/>
              </a:ext>
            </a:extLst>
          </p:cNvPr>
          <p:cNvSpPr txBox="1"/>
          <p:nvPr/>
        </p:nvSpPr>
        <p:spPr>
          <a:xfrm>
            <a:off x="8565004" y="1467158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ascensores y los Aires acondicionados son las características ms comunes en los pisos ofertados en valencia en 2025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69152C-9F45-E173-3BF8-96C29EF85ADE}"/>
              </a:ext>
            </a:extLst>
          </p:cNvPr>
          <p:cNvSpPr/>
          <p:nvPr/>
        </p:nvSpPr>
        <p:spPr>
          <a:xfrm>
            <a:off x="396704" y="1248698"/>
            <a:ext cx="7351115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8DED72-1E59-1D77-DA71-52416AFE70C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784413" y="1790324"/>
            <a:ext cx="7805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93497B-0B58-1091-7845-82B127AD536C}"/>
              </a:ext>
            </a:extLst>
          </p:cNvPr>
          <p:cNvSpPr txBox="1"/>
          <p:nvPr/>
        </p:nvSpPr>
        <p:spPr>
          <a:xfrm>
            <a:off x="3594797" y="5609302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terrazas y las zonas deportivas son los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 escasos en el parque inmobiliario de Valencia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A85233F-03F7-ED90-B14F-5AEA90156D18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3594798" y="4459782"/>
            <a:ext cx="1615145" cy="114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322CC2-2423-7FA2-A8CC-48227B5897D9}"/>
              </a:ext>
            </a:extLst>
          </p:cNvPr>
          <p:cNvSpPr/>
          <p:nvPr/>
        </p:nvSpPr>
        <p:spPr>
          <a:xfrm>
            <a:off x="580996" y="3919008"/>
            <a:ext cx="3013802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9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9E1F-114D-DAAA-08BE-0FBC0712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362434-9683-4102-4CD7-6B507A7726C4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CC907-154F-60D3-3F4F-79DBFA3F611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ventas de Valencia. (2025)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F448309-ACBB-6E70-3E92-FA57B811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368"/>
            <a:ext cx="6823587" cy="4264817"/>
          </a:xfrm>
          <a:prstGeom prst="rect">
            <a:avLst/>
          </a:prstGeom>
        </p:spPr>
      </p:pic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347C7A4-5D35-FF3C-66DD-6A5D6B31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0"/>
          <a:stretch>
            <a:fillRect/>
          </a:stretch>
        </p:blipFill>
        <p:spPr>
          <a:xfrm>
            <a:off x="6194421" y="1186815"/>
            <a:ext cx="5928753" cy="44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7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9525-4164-F616-CB15-5F3CF21A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DD75291-C97C-6F26-F483-1F151860B671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5B3B6-B9A1-5195-9BBF-6E31CB70751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alquiler de Valencia. (2025)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18605C4-1669-B4D5-1B68-3B3C91CD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92793"/>
            <a:ext cx="5349367" cy="3759393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9FA392C-5757-DC61-5B32-A7B1A66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799"/>
            <a:ext cx="5791200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C629-AB10-191D-9E3E-EC8B773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932EE8-09AE-C621-FDC7-F2E10D2EECCC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BF2598-A742-EFA3-5D40-E6946F80BD0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A41DB-8122-7F76-22D8-5C4AE92E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80" y="718014"/>
            <a:ext cx="8172696" cy="5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659</Words>
  <Application>Microsoft Office PowerPoint</Application>
  <PresentationFormat>Panorámica</PresentationFormat>
  <Paragraphs>84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Lopez</dc:creator>
  <cp:lastModifiedBy>Gabriel Lopez</cp:lastModifiedBy>
  <cp:revision>2</cp:revision>
  <dcterms:created xsi:type="dcterms:W3CDTF">2025-12-31T08:31:38Z</dcterms:created>
  <dcterms:modified xsi:type="dcterms:W3CDTF">2026-01-02T08:28:09Z</dcterms:modified>
</cp:coreProperties>
</file>